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X19FaqWtE8?list=RDPX19FaqWtE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vZAK1ZzpzO8?list=RDvZAK1ZzpzO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2C801-C34F-D5AB-7688-9AED5709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93" y="5149650"/>
            <a:ext cx="8803960" cy="1373070"/>
          </a:xfrm>
        </p:spPr>
        <p:txBody>
          <a:bodyPr/>
          <a:lstStyle/>
          <a:p>
            <a:r>
              <a:rPr lang="fr-FR" dirty="0"/>
              <a:t>Concert les Vieilles Valises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A4DFB6-E227-020E-02FC-B7CE2B35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5500" y="2910568"/>
            <a:ext cx="3266499" cy="1180169"/>
          </a:xfrm>
        </p:spPr>
        <p:txBody>
          <a:bodyPr>
            <a:normAutofit/>
          </a:bodyPr>
          <a:lstStyle/>
          <a:p>
            <a:r>
              <a:rPr lang="fr-FR" sz="2800" b="1" dirty="0"/>
              <a:t>Samedi 26 septembre 2026</a:t>
            </a:r>
          </a:p>
        </p:txBody>
      </p:sp>
      <p:pic>
        <p:nvPicPr>
          <p:cNvPr id="5" name="Image 4" descr="VILLE&#10;&#10;Le contenu généré par l’IA peut être incorrect.">
            <a:extLst>
              <a:ext uri="{FF2B5EF4-FFF2-40B4-BE49-F238E27FC236}">
                <a16:creationId xmlns:a16="http://schemas.microsoft.com/office/drawing/2014/main" id="{7FA7D7D9-E283-36F8-D093-9459DDE1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03" y="175067"/>
            <a:ext cx="6814496" cy="54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8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F987-6B97-78BE-3C04-2A5B530D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1ère partie : </a:t>
            </a:r>
            <a:r>
              <a:rPr lang="fr-FR" dirty="0" err="1"/>
              <a:t>Loopzilla</a:t>
            </a:r>
            <a:r>
              <a:rPr lang="fr-FR" dirty="0"/>
              <a:t>     20 H       1h30 </a:t>
            </a:r>
          </a:p>
        </p:txBody>
      </p:sp>
      <p:pic>
        <p:nvPicPr>
          <p:cNvPr id="4" name="Image 3" descr="VILLE&#10;&#10;Le contenu généré par l’IA peut être incorrect.">
            <a:extLst>
              <a:ext uri="{FF2B5EF4-FFF2-40B4-BE49-F238E27FC236}">
                <a16:creationId xmlns:a16="http://schemas.microsoft.com/office/drawing/2014/main" id="{FEF9530F-00B1-F823-95B5-53A92F29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379" y="674847"/>
            <a:ext cx="1541636" cy="1237699"/>
          </a:xfrm>
          <a:prstGeom prst="rect">
            <a:avLst/>
          </a:prstGeom>
        </p:spPr>
      </p:pic>
      <p:pic>
        <p:nvPicPr>
          <p:cNvPr id="6" name="Image 5" descr="LOilA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7210270F-9BCC-A2E9-7B80-71F2BF9C1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277" y="2792112"/>
            <a:ext cx="6578938" cy="2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3683C-C8F7-1B6F-7004-5AC70F9E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Concert  Les vieilles valises   22h  2H</a:t>
            </a:r>
          </a:p>
        </p:txBody>
      </p:sp>
      <p:pic>
        <p:nvPicPr>
          <p:cNvPr id="5" name="Image 4" descr="The image depicts a whimsical, fantasy-themed scene with a brightly colored, architectural structure, intricate details, and a lively atmosphere.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A55038B8-BF98-658A-7A08-BB84538C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31" y="2254656"/>
            <a:ext cx="4415938" cy="43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6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64B37-F24E-1E6F-B665-1AEE09C8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Lieux : salle d’animation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3ABCC4-AD27-EB4D-C53D-BDE707F32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/>
              <a:t>Jauge Totale de la salle   400 personnes</a:t>
            </a:r>
          </a:p>
          <a:p>
            <a:pPr lvl="1"/>
            <a:r>
              <a:rPr lang="fr-FR" sz="2800" dirty="0"/>
              <a:t>350 spectateurs</a:t>
            </a:r>
          </a:p>
          <a:p>
            <a:pPr lvl="1"/>
            <a:r>
              <a:rPr lang="fr-FR" sz="2800" dirty="0"/>
              <a:t>20 musiciens </a:t>
            </a:r>
          </a:p>
          <a:p>
            <a:pPr lvl="1"/>
            <a:r>
              <a:rPr lang="fr-FR" sz="2800" dirty="0"/>
              <a:t>30 bénévoles  </a:t>
            </a:r>
          </a:p>
          <a:p>
            <a:r>
              <a:rPr lang="fr-FR" sz="3200" dirty="0"/>
              <a:t>Entrée payante </a:t>
            </a:r>
          </a:p>
          <a:p>
            <a:pPr lvl="1"/>
            <a:r>
              <a:rPr lang="fr-FR" sz="2800" dirty="0"/>
              <a:t>20 euros en prévente sur HELLOASSO</a:t>
            </a:r>
          </a:p>
          <a:p>
            <a:pPr lvl="1"/>
            <a:r>
              <a:rPr lang="fr-FR" sz="2800" dirty="0"/>
              <a:t>25 euros sur place </a:t>
            </a:r>
          </a:p>
          <a:p>
            <a:pPr marL="457200" lvl="1" indent="0">
              <a:buNone/>
            </a:pPr>
            <a:r>
              <a:rPr lang="fr-FR" sz="2800" dirty="0"/>
              <a:t>		=&gt; objectif 100 % de prévente</a:t>
            </a:r>
          </a:p>
          <a:p>
            <a:pPr marL="457200" lvl="1" indent="0">
              <a:buNone/>
            </a:pPr>
            <a:r>
              <a:rPr lang="fr-FR" sz="2800" dirty="0"/>
              <a:t>Mise en vente Mi Juillet  </a:t>
            </a:r>
          </a:p>
        </p:txBody>
      </p:sp>
      <p:pic>
        <p:nvPicPr>
          <p:cNvPr id="4" name="Image 3" descr="VILLE&#10;&#10;Le contenu généré par l’IA peut être incorrect.">
            <a:extLst>
              <a:ext uri="{FF2B5EF4-FFF2-40B4-BE49-F238E27FC236}">
                <a16:creationId xmlns:a16="http://schemas.microsoft.com/office/drawing/2014/main" id="{20EF197F-D55B-DBB0-CCC8-315BEC1E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691" y="640055"/>
            <a:ext cx="1628309" cy="13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7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2AEF3-BB83-1168-0EF1-49C7A248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de la soirée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2C781-FFC0-7DD7-9EA4-10D3ECFE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04559"/>
          </a:xfrm>
        </p:spPr>
        <p:txBody>
          <a:bodyPr/>
          <a:lstStyle/>
          <a:p>
            <a:r>
              <a:rPr lang="fr-FR" dirty="0"/>
              <a:t>Ouverture des portes 19h </a:t>
            </a:r>
          </a:p>
          <a:p>
            <a:pPr lvl="1"/>
            <a:r>
              <a:rPr lang="fr-FR" dirty="0"/>
              <a:t>Mise d’un bracelet =&gt; comptage des personnes</a:t>
            </a:r>
          </a:p>
          <a:p>
            <a:pPr lvl="1"/>
            <a:r>
              <a:rPr lang="fr-FR" dirty="0"/>
              <a:t>toute sortie est définitive</a:t>
            </a:r>
          </a:p>
          <a:p>
            <a:r>
              <a:rPr lang="fr-FR" dirty="0"/>
              <a:t>Buvette (boissons/ sandwich /chips ) à l’extérieur de la salle sous chapiteau </a:t>
            </a:r>
          </a:p>
          <a:p>
            <a:pPr lvl="1"/>
            <a:r>
              <a:rPr lang="fr-FR" dirty="0"/>
              <a:t>Barrière a installer pour rendre hermétique l’entrée par ce lieu</a:t>
            </a:r>
          </a:p>
          <a:p>
            <a:r>
              <a:rPr lang="fr-FR" dirty="0"/>
              <a:t>Concert </a:t>
            </a:r>
          </a:p>
          <a:p>
            <a:pPr lvl="1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partie   20 h </a:t>
            </a:r>
          </a:p>
          <a:p>
            <a:pPr lvl="1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partie 22 H</a:t>
            </a:r>
          </a:p>
          <a:p>
            <a:pPr lvl="1"/>
            <a:endParaRPr lang="fr-FR" dirty="0"/>
          </a:p>
          <a:p>
            <a:r>
              <a:rPr lang="fr-FR" dirty="0"/>
              <a:t>Objectif de fin 0H30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Bouton d’action : fin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61F2838-C04B-01E5-A8EC-CF42B95C80EE}"/>
              </a:ext>
            </a:extLst>
          </p:cNvPr>
          <p:cNvSpPr/>
          <p:nvPr/>
        </p:nvSpPr>
        <p:spPr>
          <a:xfrm>
            <a:off x="10294182" y="3733800"/>
            <a:ext cx="689504" cy="576943"/>
          </a:xfrm>
          <a:prstGeom prst="actionButtonE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183BE-5523-8402-8C3A-E705A16A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de vigilance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0EA6F7-FA8C-96E9-0FA2-69C0562D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6605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Suite à la rencontre avec la gendarmerie</a:t>
            </a:r>
          </a:p>
          <a:p>
            <a:endParaRPr lang="fr-FR" dirty="0"/>
          </a:p>
          <a:p>
            <a:pPr lvl="1"/>
            <a:r>
              <a:rPr lang="fr-FR" sz="2400" dirty="0"/>
              <a:t>Comptage fiable des entrées pour maitrise de la jauge</a:t>
            </a:r>
          </a:p>
          <a:p>
            <a:pPr lvl="2"/>
            <a:r>
              <a:rPr lang="fr-FR" sz="2200" dirty="0"/>
              <a:t>=&gt; mise en place de bracelet 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Des bénévoles dédiés à la sécurité  ( Question sur l’embauche d’une société de sécurité pour fiabiliser ce point ? )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Zone étanche pour maitrise des entrées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Prévenir les pompiers de la zone de la manifestation 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16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6CEA2-61A9-2065-FEED-4E36FC7E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4B6FDB-391D-E2F6-C33A-5145FB9EB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784" y="1834166"/>
            <a:ext cx="4472327" cy="693135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Version  Haute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BED0A81-32BA-52A8-8A05-053786D01C63}"/>
              </a:ext>
            </a:extLst>
          </p:cNvPr>
          <p:cNvSpPr txBox="1">
            <a:spLocks/>
          </p:cNvSpPr>
          <p:nvPr/>
        </p:nvSpPr>
        <p:spPr>
          <a:xfrm>
            <a:off x="680319" y="1834166"/>
            <a:ext cx="4472327" cy="693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/>
              <a:t>Version  Basse </a:t>
            </a:r>
          </a:p>
        </p:txBody>
      </p:sp>
      <p:pic>
        <p:nvPicPr>
          <p:cNvPr id="13" name="Image 12" descr="The image is a detailed budget breakdown for a restaurant event, including costs for meals, beverages, concerts, and additional services, totaling ￢ﾂﾬ9,207.&#10;&#10;Le contenu généré par l’IA peut être incorrect.">
            <a:extLst>
              <a:ext uri="{FF2B5EF4-FFF2-40B4-BE49-F238E27FC236}">
                <a16:creationId xmlns:a16="http://schemas.microsoft.com/office/drawing/2014/main" id="{9292D56D-91F9-5375-E605-B0EAF48F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87" y="2527301"/>
            <a:ext cx="4800847" cy="3111660"/>
          </a:xfrm>
          <a:prstGeom prst="rect">
            <a:avLst/>
          </a:prstGeom>
        </p:spPr>
      </p:pic>
      <p:pic>
        <p:nvPicPr>
          <p:cNvPr id="15" name="Image 14" descr="The image is a detailed budget breakdown for a restaurant, including various costs such as meals, concerts, and expenses, totaling ￢ﾂﾬ10,442.&#10;&#10;Le contenu généré par l’IA peut être incorrect.">
            <a:extLst>
              <a:ext uri="{FF2B5EF4-FFF2-40B4-BE49-F238E27FC236}">
                <a16:creationId xmlns:a16="http://schemas.microsoft.com/office/drawing/2014/main" id="{BA2C71D2-AA9D-EA63-6BA7-6F181B057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28" y="2527301"/>
            <a:ext cx="4673840" cy="311166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8D27FD-8814-5E19-708B-CAD948626FEF}"/>
              </a:ext>
            </a:extLst>
          </p:cNvPr>
          <p:cNvSpPr txBox="1"/>
          <p:nvPr/>
        </p:nvSpPr>
        <p:spPr>
          <a:xfrm>
            <a:off x="962525" y="6092792"/>
            <a:ext cx="398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Déficit :  3337 Euros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BDDE5E-79D1-A788-EE38-9A6384B892AC}"/>
              </a:ext>
            </a:extLst>
          </p:cNvPr>
          <p:cNvSpPr txBox="1"/>
          <p:nvPr/>
        </p:nvSpPr>
        <p:spPr>
          <a:xfrm>
            <a:off x="6750517" y="6104771"/>
            <a:ext cx="398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92D050"/>
                </a:solidFill>
              </a:rPr>
              <a:t>Bénéfice :  3558 Euros</a:t>
            </a:r>
          </a:p>
        </p:txBody>
      </p:sp>
    </p:spTree>
    <p:extLst>
      <p:ext uri="{BB962C8B-B14F-4D97-AF65-F5344CB8AC3E}">
        <p14:creationId xmlns:p14="http://schemas.microsoft.com/office/powerpoint/2010/main" val="40068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E31E4-DABE-475C-BC7E-EA0E3D37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d’implantation Buvette </a:t>
            </a:r>
          </a:p>
        </p:txBody>
      </p:sp>
      <p:pic>
        <p:nvPicPr>
          <p:cNvPr id="5" name="Image 4" descr="The image depicts a parking lot with a large, curved roof structure, surrounded by trees and a road.&#10;&#10;Le contenu généré par l’IA peut être incorrect.">
            <a:extLst>
              <a:ext uri="{FF2B5EF4-FFF2-40B4-BE49-F238E27FC236}">
                <a16:creationId xmlns:a16="http://schemas.microsoft.com/office/drawing/2014/main" id="{B4523ECF-3116-B14C-46A0-4BCC75D7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962664"/>
            <a:ext cx="6607927" cy="4840906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E2AC17B-FA6C-94AC-F0EC-76B183222321}"/>
              </a:ext>
            </a:extLst>
          </p:cNvPr>
          <p:cNvSpPr/>
          <p:nvPr/>
        </p:nvSpPr>
        <p:spPr>
          <a:xfrm>
            <a:off x="3984284" y="3675317"/>
            <a:ext cx="1501541" cy="1742173"/>
          </a:xfrm>
          <a:custGeom>
            <a:avLst/>
            <a:gdLst>
              <a:gd name="csX0" fmla="*/ 452388 w 1501541"/>
              <a:gd name="csY0" fmla="*/ 0 h 1742173"/>
              <a:gd name="csX1" fmla="*/ 442763 w 1501541"/>
              <a:gd name="csY1" fmla="*/ 211756 h 1742173"/>
              <a:gd name="csX2" fmla="*/ 1251285 w 1501541"/>
              <a:gd name="csY2" fmla="*/ 519765 h 1742173"/>
              <a:gd name="csX3" fmla="*/ 856649 w 1501541"/>
              <a:gd name="csY3" fmla="*/ 1511167 h 1742173"/>
              <a:gd name="csX4" fmla="*/ 67377 w 1501541"/>
              <a:gd name="csY4" fmla="*/ 1145407 h 1742173"/>
              <a:gd name="csX5" fmla="*/ 0 w 1501541"/>
              <a:gd name="csY5" fmla="*/ 1347537 h 1742173"/>
              <a:gd name="csX6" fmla="*/ 972152 w 1501541"/>
              <a:gd name="csY6" fmla="*/ 1742173 h 1742173"/>
              <a:gd name="csX7" fmla="*/ 1501541 w 1501541"/>
              <a:gd name="csY7" fmla="*/ 423512 h 1742173"/>
              <a:gd name="csX8" fmla="*/ 577516 w 1501541"/>
              <a:gd name="csY8" fmla="*/ 77003 h 1742173"/>
              <a:gd name="csX9" fmla="*/ 529390 w 1501541"/>
              <a:gd name="csY9" fmla="*/ 250257 h 1742173"/>
              <a:gd name="csX10" fmla="*/ 529390 w 1501541"/>
              <a:gd name="csY10" fmla="*/ 250257 h 17421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501541" h="1742173">
                <a:moveTo>
                  <a:pt x="452388" y="0"/>
                </a:moveTo>
                <a:lnTo>
                  <a:pt x="442763" y="211756"/>
                </a:lnTo>
                <a:lnTo>
                  <a:pt x="1251285" y="519765"/>
                </a:lnTo>
                <a:lnTo>
                  <a:pt x="856649" y="1511167"/>
                </a:lnTo>
                <a:lnTo>
                  <a:pt x="67377" y="1145407"/>
                </a:lnTo>
                <a:lnTo>
                  <a:pt x="0" y="1347537"/>
                </a:lnTo>
                <a:lnTo>
                  <a:pt x="972152" y="1742173"/>
                </a:lnTo>
                <a:lnTo>
                  <a:pt x="1501541" y="423512"/>
                </a:lnTo>
                <a:lnTo>
                  <a:pt x="577516" y="77003"/>
                </a:lnTo>
                <a:lnTo>
                  <a:pt x="529390" y="250257"/>
                </a:lnTo>
                <a:lnTo>
                  <a:pt x="529390" y="250257"/>
                </a:lnTo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5D29E1C-0747-A85F-C621-EF75A593E872}"/>
              </a:ext>
            </a:extLst>
          </p:cNvPr>
          <p:cNvSpPr/>
          <p:nvPr/>
        </p:nvSpPr>
        <p:spPr>
          <a:xfrm>
            <a:off x="3918857" y="3570514"/>
            <a:ext cx="1796143" cy="1981200"/>
          </a:xfrm>
          <a:custGeom>
            <a:avLst/>
            <a:gdLst>
              <a:gd name="csX0" fmla="*/ 500743 w 1796143"/>
              <a:gd name="csY0" fmla="*/ 152400 h 1981200"/>
              <a:gd name="csX1" fmla="*/ 576943 w 1796143"/>
              <a:gd name="csY1" fmla="*/ 0 h 1981200"/>
              <a:gd name="csX2" fmla="*/ 1796143 w 1796143"/>
              <a:gd name="csY2" fmla="*/ 500743 h 1981200"/>
              <a:gd name="csX3" fmla="*/ 1143000 w 1796143"/>
              <a:gd name="csY3" fmla="*/ 1981200 h 1981200"/>
              <a:gd name="csX4" fmla="*/ 0 w 1796143"/>
              <a:gd name="csY4" fmla="*/ 1513115 h 1981200"/>
              <a:gd name="csX5" fmla="*/ 0 w 1796143"/>
              <a:gd name="csY5" fmla="*/ 1513115 h 1981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796143" h="1981200">
                <a:moveTo>
                  <a:pt x="500743" y="152400"/>
                </a:moveTo>
                <a:lnTo>
                  <a:pt x="576943" y="0"/>
                </a:lnTo>
                <a:lnTo>
                  <a:pt x="1796143" y="500743"/>
                </a:lnTo>
                <a:lnTo>
                  <a:pt x="1143000" y="1981200"/>
                </a:lnTo>
                <a:lnTo>
                  <a:pt x="0" y="1513115"/>
                </a:lnTo>
                <a:lnTo>
                  <a:pt x="0" y="1513115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917F76-F294-A276-B82D-92E476709DB2}"/>
              </a:ext>
            </a:extLst>
          </p:cNvPr>
          <p:cNvSpPr txBox="1"/>
          <p:nvPr/>
        </p:nvSpPr>
        <p:spPr>
          <a:xfrm>
            <a:off x="7532913" y="2589274"/>
            <a:ext cx="326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Chapiteau en 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AD3C33-C035-9550-5218-5E3D8C12F425}"/>
              </a:ext>
            </a:extLst>
          </p:cNvPr>
          <p:cNvSpPr txBox="1"/>
          <p:nvPr/>
        </p:nvSpPr>
        <p:spPr>
          <a:xfrm>
            <a:off x="7532913" y="4268726"/>
            <a:ext cx="3265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Barrière pour blocage de la zone de buvette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CDF65B4-B686-DCAC-F57F-292ECA7130FB}"/>
              </a:ext>
            </a:extLst>
          </p:cNvPr>
          <p:cNvCxnSpPr>
            <a:endCxn id="6" idx="2"/>
          </p:cNvCxnSpPr>
          <p:nvPr/>
        </p:nvCxnSpPr>
        <p:spPr>
          <a:xfrm flipH="1">
            <a:off x="5235569" y="3167743"/>
            <a:ext cx="2406202" cy="102733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C2D091F-7DF4-A415-2B3C-68E1ECB693D8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387969" y="4702656"/>
            <a:ext cx="2144944" cy="59712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outon d’action : début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9D0746D-C85F-2D36-23EF-96CA2B2D4419}"/>
              </a:ext>
            </a:extLst>
          </p:cNvPr>
          <p:cNvSpPr/>
          <p:nvPr/>
        </p:nvSpPr>
        <p:spPr>
          <a:xfrm>
            <a:off x="10994607" y="5769429"/>
            <a:ext cx="1034143" cy="698212"/>
          </a:xfrm>
          <a:prstGeom prst="actionButtonBeginn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41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e image displays a detailed budget breakdown for a restaurant, including various costs such as depenses, restaurant services, meals, events, and additional expenses, totaling ￢ﾂﾬ10,442.&#10;&#10;Le contenu généré par l’IA peut être incorrect.">
            <a:extLst>
              <a:ext uri="{FF2B5EF4-FFF2-40B4-BE49-F238E27FC236}">
                <a16:creationId xmlns:a16="http://schemas.microsoft.com/office/drawing/2014/main" id="{00534E05-BC62-B721-5DE3-867BE3BB8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45" y="134753"/>
            <a:ext cx="5886007" cy="3907857"/>
          </a:xfrm>
          <a:prstGeom prst="rect">
            <a:avLst/>
          </a:prstGeom>
        </p:spPr>
      </p:pic>
      <p:pic>
        <p:nvPicPr>
          <p:cNvPr id="5" name="Image 4" descr="nourriture.&#10;&#10;Le contenu généré par l’IA peut être incorrect.">
            <a:extLst>
              <a:ext uri="{FF2B5EF4-FFF2-40B4-BE49-F238E27FC236}">
                <a16:creationId xmlns:a16="http://schemas.microsoft.com/office/drawing/2014/main" id="{DC938A8B-1207-8316-6300-6C58C532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44" y="4228347"/>
            <a:ext cx="6072055" cy="2259079"/>
          </a:xfrm>
          <a:prstGeom prst="rect">
            <a:avLst/>
          </a:prstGeom>
        </p:spPr>
      </p:pic>
      <p:pic>
        <p:nvPicPr>
          <p:cNvPr id="7" name="Image 6" descr="The image displays a detailed breakdown of expenses for various categories such as restaurant, buvette, concert, loopzilla, luggage, coopart, and assurance, totaling ￢ﾂﾬ9,207.&#10;&#10;Le contenu généré par l’IA peut être incorrect.">
            <a:extLst>
              <a:ext uri="{FF2B5EF4-FFF2-40B4-BE49-F238E27FC236}">
                <a16:creationId xmlns:a16="http://schemas.microsoft.com/office/drawing/2014/main" id="{A3350A52-804A-8A8E-EDCA-F167F4B3F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3" y="134753"/>
            <a:ext cx="6018260" cy="3907857"/>
          </a:xfrm>
          <a:prstGeom prst="rect">
            <a:avLst/>
          </a:prstGeom>
        </p:spPr>
      </p:pic>
      <p:pic>
        <p:nvPicPr>
          <p:cNvPr id="9" name="Image 8" descr="The table displays a list of various food items and their corresponding costs, quantities, and profit margins per unit.&#10;&#10;Le contenu généré par l’IA peut être incorrect.">
            <a:extLst>
              <a:ext uri="{FF2B5EF4-FFF2-40B4-BE49-F238E27FC236}">
                <a16:creationId xmlns:a16="http://schemas.microsoft.com/office/drawing/2014/main" id="{C66F7FC4-0621-7499-5025-C2BA89D4C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3" y="4228346"/>
            <a:ext cx="5916314" cy="22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309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{5A4900D5-2FAE-4DEE-8DEF-51621648F16B}TF6e1c0bd6-43b7-4cba-aa12-42a64460605487e64c02-6290c346a8d5</Template>
  <TotalTime>0</TotalTime>
  <Words>207</Words>
  <Application>Microsoft Office PowerPoint</Application>
  <PresentationFormat>Grand écran</PresentationFormat>
  <Paragraphs>44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Concert les Vieilles Valises</vt:lpstr>
      <vt:lpstr>1ère partie : Loopzilla     20 H       1h30 </vt:lpstr>
      <vt:lpstr>Concert  Les vieilles valises   22h  2H</vt:lpstr>
      <vt:lpstr>Lieux : salle d’animation </vt:lpstr>
      <vt:lpstr>Déroulement de la soirée</vt:lpstr>
      <vt:lpstr>Points de vigilance </vt:lpstr>
      <vt:lpstr>Budget </vt:lpstr>
      <vt:lpstr>Plan d’implantation Buvette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gilles RANNOU</dc:creator>
  <cp:lastModifiedBy>gilles RANNOU</cp:lastModifiedBy>
  <cp:revision>6</cp:revision>
  <dcterms:created xsi:type="dcterms:W3CDTF">2026-05-15T18:36:46Z</dcterms:created>
  <dcterms:modified xsi:type="dcterms:W3CDTF">2026-05-16T18:47:07Z</dcterms:modified>
</cp:coreProperties>
</file>